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fr-FR"/>
    </a:defPPr>
    <a:lvl1pPr marL="0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375"/>
    <a:srgbClr val="1C2125"/>
    <a:srgbClr val="929292"/>
    <a:srgbClr val="FBD4B4"/>
    <a:srgbClr val="5D001D"/>
    <a:srgbClr val="9B1750"/>
    <a:srgbClr val="E3E2DE"/>
    <a:srgbClr val="241914"/>
    <a:srgbClr val="538385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107" autoAdjust="0"/>
  </p:normalViewPr>
  <p:slideViewPr>
    <p:cSldViewPr snapToGrid="0" snapToObjects="1">
      <p:cViewPr>
        <p:scale>
          <a:sx n="100" d="100"/>
          <a:sy n="100" d="100"/>
        </p:scale>
        <p:origin x="-1230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60E9244-D9A2-4948-A8B9-545C195C42FF}" type="datetimeFigureOut">
              <a:rPr lang="ar-MA" smtClean="0"/>
              <a:t>26-04-1443</a:t>
            </a:fld>
            <a:endParaRPr lang="ar-M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M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D016160-EAAB-42DA-81FB-BDD86292C24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03997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016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/>
              <a:t>جميع الحقوق محفوظة لموقع </a:t>
            </a:r>
            <a:r>
              <a:rPr lang="fr-FR"/>
              <a:t> www.bestfreecv.com</a:t>
            </a:r>
          </a:p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160-EAAB-42DA-81FB-BDD86292C248}" type="slidenum">
              <a:rPr lang="ar-MA" smtClean="0"/>
              <a:t>1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982572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1" y="3077283"/>
            <a:ext cx="5829300" cy="212336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1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1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9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8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02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2419" y="619126"/>
            <a:ext cx="1276350" cy="131736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369" y="619126"/>
            <a:ext cx="3714750" cy="131736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75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3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3422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8"/>
          </a:xfrm>
        </p:spPr>
        <p:txBody>
          <a:bodyPr anchor="b"/>
          <a:lstStyle>
            <a:lvl1pPr marL="0" indent="0">
              <a:buNone/>
              <a:defRPr sz="1711">
                <a:solidFill>
                  <a:schemeClr val="tx1">
                    <a:tint val="75000"/>
                  </a:schemeClr>
                </a:solidFill>
              </a:defRPr>
            </a:lvl1pPr>
            <a:lvl2pPr marL="39113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2pPr>
            <a:lvl3pPr marL="782269" indent="0">
              <a:buNone/>
              <a:defRPr sz="1369">
                <a:solidFill>
                  <a:schemeClr val="tx1">
                    <a:tint val="75000"/>
                  </a:schemeClr>
                </a:solidFill>
              </a:defRPr>
            </a:lvl3pPr>
            <a:lvl4pPr marL="1173404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4pPr>
            <a:lvl5pPr marL="156453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5pPr>
            <a:lvl6pPr marL="1955673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6pPr>
            <a:lvl7pPr marL="234680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7pPr>
            <a:lvl8pPr marL="2737942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8pPr>
            <a:lvl9pPr marL="3129077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99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36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321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7"/>
            <a:ext cx="303014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217386"/>
            <a:ext cx="303133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3141487"/>
            <a:ext cx="303133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79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15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6"/>
          </a:xfrm>
        </p:spPr>
        <p:txBody>
          <a:bodyPr/>
          <a:lstStyle>
            <a:lvl1pPr>
              <a:defRPr sz="2738"/>
            </a:lvl1pPr>
            <a:lvl2pPr>
              <a:defRPr sz="2395"/>
            </a:lvl2pPr>
            <a:lvl3pPr>
              <a:defRPr sz="2053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2072923"/>
            <a:ext cx="2256235" cy="6775980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738"/>
            </a:lvl1pPr>
            <a:lvl2pPr marL="391135" indent="0">
              <a:buNone/>
              <a:defRPr sz="2395"/>
            </a:lvl2pPr>
            <a:lvl3pPr marL="782269" indent="0">
              <a:buNone/>
              <a:defRPr sz="2053"/>
            </a:lvl3pPr>
            <a:lvl4pPr marL="1173404" indent="0">
              <a:buNone/>
              <a:defRPr sz="1711"/>
            </a:lvl4pPr>
            <a:lvl5pPr marL="1564538" indent="0">
              <a:buNone/>
              <a:defRPr sz="1711"/>
            </a:lvl5pPr>
            <a:lvl6pPr marL="1955673" indent="0">
              <a:buNone/>
              <a:defRPr sz="1711"/>
            </a:lvl6pPr>
            <a:lvl7pPr marL="2346808" indent="0">
              <a:buNone/>
              <a:defRPr sz="1711"/>
            </a:lvl7pPr>
            <a:lvl8pPr marL="2737942" indent="0">
              <a:buNone/>
              <a:defRPr sz="1711"/>
            </a:lvl8pPr>
            <a:lvl9pPr marL="3129077" indent="0">
              <a:buNone/>
              <a:defRPr sz="1711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1"/>
            <a:ext cx="4114800" cy="1162579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1" y="9181397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9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135" rtl="0" eaLnBrk="1" latinLnBrk="0" hangingPunct="1">
        <a:spcBef>
          <a:spcPct val="0"/>
        </a:spcBef>
        <a:buNone/>
        <a:defRPr sz="37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351" indent="-293351" algn="l" defTabSz="391135" rtl="0" eaLnBrk="1" latinLnBrk="0" hangingPunct="1">
        <a:spcBef>
          <a:spcPct val="20000"/>
        </a:spcBef>
        <a:buFont typeface="Arial"/>
        <a:buChar char="•"/>
        <a:defRPr sz="2738" kern="1200">
          <a:solidFill>
            <a:schemeClr val="tx1"/>
          </a:solidFill>
          <a:latin typeface="+mn-lt"/>
          <a:ea typeface="+mn-ea"/>
          <a:cs typeface="+mn-cs"/>
        </a:defRPr>
      </a:lvl1pPr>
      <a:lvl2pPr marL="635594" indent="-244459" algn="l" defTabSz="391135" rtl="0" eaLnBrk="1" latinLnBrk="0" hangingPunct="1">
        <a:spcBef>
          <a:spcPct val="20000"/>
        </a:spcBef>
        <a:buFont typeface="Arial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837" indent="-195567" algn="l" defTabSz="391135" rtl="0" eaLnBrk="1" latinLnBrk="0" hangingPunct="1">
        <a:spcBef>
          <a:spcPct val="20000"/>
        </a:spcBef>
        <a:buFont typeface="Arial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3pPr>
      <a:lvl4pPr marL="1368971" indent="-195567" algn="l" defTabSz="391135" rtl="0" eaLnBrk="1" latinLnBrk="0" hangingPunct="1">
        <a:spcBef>
          <a:spcPct val="20000"/>
        </a:spcBef>
        <a:buFont typeface="Arial"/>
        <a:buChar char="–"/>
        <a:defRPr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60106" indent="-195567" algn="l" defTabSz="391135" rtl="0" eaLnBrk="1" latinLnBrk="0" hangingPunct="1">
        <a:spcBef>
          <a:spcPct val="20000"/>
        </a:spcBef>
        <a:buFont typeface="Arial"/>
        <a:buChar char="»"/>
        <a:defRPr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5124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42375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3351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324644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1pPr>
      <a:lvl2pPr marL="391135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2pPr>
      <a:lvl3pPr marL="782269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04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4pPr>
      <a:lvl5pPr marL="156453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5pPr>
      <a:lvl6pPr marL="1955673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6pPr>
      <a:lvl7pPr marL="234680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7pPr>
      <a:lvl8pPr marL="2737942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8pPr>
      <a:lvl9pPr marL="3129077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jpg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1D512D5-730D-4433-83BD-F125FF3C4E0F}"/>
              </a:ext>
            </a:extLst>
          </p:cNvPr>
          <p:cNvSpPr/>
          <p:nvPr/>
        </p:nvSpPr>
        <p:spPr>
          <a:xfrm>
            <a:off x="1" y="0"/>
            <a:ext cx="6858000" cy="2369734"/>
          </a:xfrm>
          <a:prstGeom prst="rect">
            <a:avLst/>
          </a:prstGeom>
          <a:solidFill>
            <a:srgbClr val="20314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MA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6E6485BC-7ADD-41C4-9C58-819F48D9E03E}"/>
              </a:ext>
            </a:extLst>
          </p:cNvPr>
          <p:cNvSpPr/>
          <p:nvPr/>
        </p:nvSpPr>
        <p:spPr>
          <a:xfrm>
            <a:off x="517163" y="1805509"/>
            <a:ext cx="307976" cy="307976"/>
          </a:xfrm>
          <a:prstGeom prst="ellipse">
            <a:avLst/>
          </a:prstGeom>
          <a:solidFill>
            <a:srgbClr val="BF35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11F2B92E-26A2-464C-BC75-BBDBF40ABBF8}"/>
              </a:ext>
            </a:extLst>
          </p:cNvPr>
          <p:cNvSpPr/>
          <p:nvPr/>
        </p:nvSpPr>
        <p:spPr>
          <a:xfrm>
            <a:off x="512627" y="766155"/>
            <a:ext cx="307976" cy="307976"/>
          </a:xfrm>
          <a:prstGeom prst="ellipse">
            <a:avLst/>
          </a:prstGeom>
          <a:solidFill>
            <a:srgbClr val="BF35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49D1AD9D-078B-4E7C-ACD3-9AB58BDD087F}"/>
              </a:ext>
            </a:extLst>
          </p:cNvPr>
          <p:cNvSpPr/>
          <p:nvPr/>
        </p:nvSpPr>
        <p:spPr>
          <a:xfrm>
            <a:off x="512627" y="1114939"/>
            <a:ext cx="307976" cy="307976"/>
          </a:xfrm>
          <a:prstGeom prst="ellipse">
            <a:avLst/>
          </a:prstGeom>
          <a:solidFill>
            <a:srgbClr val="BF35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2CDAF7E-D5E9-463E-836C-94B21D2AF353}"/>
              </a:ext>
            </a:extLst>
          </p:cNvPr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411" y="1862847"/>
            <a:ext cx="153988" cy="153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06DEDF3-247F-43C9-864A-2844EEFE65D6}"/>
              </a:ext>
            </a:extLst>
          </p:cNvPr>
          <p:cNvPicPr/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402" y="839790"/>
            <a:ext cx="154426" cy="154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7939A1F-B151-4FA0-8610-FA657EE53204}"/>
              </a:ext>
            </a:extLst>
          </p:cNvPr>
          <p:cNvPicPr/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30" y="1182506"/>
            <a:ext cx="163285" cy="16328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158D5634-6E0B-4E5F-9506-48BB2D25D287}"/>
              </a:ext>
            </a:extLst>
          </p:cNvPr>
          <p:cNvSpPr/>
          <p:nvPr/>
        </p:nvSpPr>
        <p:spPr>
          <a:xfrm>
            <a:off x="512627" y="1459717"/>
            <a:ext cx="307976" cy="307976"/>
          </a:xfrm>
          <a:prstGeom prst="ellipse">
            <a:avLst/>
          </a:prstGeom>
          <a:solidFill>
            <a:srgbClr val="BF35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9F7FC1EA-3D58-4A48-A2B7-4AA840F554D8}"/>
              </a:ext>
            </a:extLst>
          </p:cNvPr>
          <p:cNvPicPr/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29" y="1524846"/>
            <a:ext cx="153988" cy="1539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15FCA785-78B7-479E-BD6E-69514353715E}"/>
              </a:ext>
            </a:extLst>
          </p:cNvPr>
          <p:cNvGrpSpPr/>
          <p:nvPr/>
        </p:nvGrpSpPr>
        <p:grpSpPr>
          <a:xfrm>
            <a:off x="799860" y="866280"/>
            <a:ext cx="1977127" cy="1215312"/>
            <a:chOff x="799860" y="866280"/>
            <a:chExt cx="1977127" cy="1215312"/>
          </a:xfrm>
        </p:grpSpPr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10EC7F5C-98F0-4FC6-A595-6BADB3F56731}"/>
                </a:ext>
              </a:extLst>
            </p:cNvPr>
            <p:cNvSpPr/>
            <p:nvPr/>
          </p:nvSpPr>
          <p:spPr>
            <a:xfrm>
              <a:off x="799860" y="1543895"/>
              <a:ext cx="1463097" cy="122582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ar-MA" sz="941" b="1" dirty="0">
                  <a:solidFill>
                    <a:schemeClr val="bg1"/>
                  </a:solidFill>
                  <a:latin typeface="Mothanna" panose="02000503000000000000" pitchFamily="2" charset="-78"/>
                  <a:ea typeface="Open Sans" panose="020B0606030504020204" pitchFamily="34" charset="0"/>
                  <a:cs typeface="Mothanna" panose="02000503000000000000" pitchFamily="2" charset="-78"/>
                </a:rPr>
                <a:t>28 سنة, عازب</a:t>
              </a:r>
              <a:endParaRPr lang="fr-FR" sz="898" b="1" dirty="0">
                <a:solidFill>
                  <a:schemeClr val="bg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23A3F6EE-4097-4F4E-9435-9C8C3FB770ED}"/>
                </a:ext>
              </a:extLst>
            </p:cNvPr>
            <p:cNvSpPr/>
            <p:nvPr/>
          </p:nvSpPr>
          <p:spPr>
            <a:xfrm>
              <a:off x="801612" y="866280"/>
              <a:ext cx="1573418" cy="115057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fr-FR" sz="898" b="1" dirty="0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0097400000000</a:t>
              </a:r>
              <a:endParaRPr lang="fr-FR" sz="856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50D0762-0E3B-4AF2-B1B6-28ED4C743FD1}"/>
                </a:ext>
              </a:extLst>
            </p:cNvPr>
            <p:cNvSpPr/>
            <p:nvPr/>
          </p:nvSpPr>
          <p:spPr>
            <a:xfrm>
              <a:off x="801612" y="1187324"/>
              <a:ext cx="1666914" cy="145165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en-US" sz="898" b="1" dirty="0" err="1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qatarcv</a:t>
              </a:r>
              <a:r>
                <a:rPr lang="fr-FR" sz="898" b="1" dirty="0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@gmail.com</a:t>
              </a:r>
              <a:endParaRPr lang="fr-FR" sz="856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A9884F28-E7EB-426A-8748-515B0F011BA1}"/>
                </a:ext>
              </a:extLst>
            </p:cNvPr>
            <p:cNvSpPr/>
            <p:nvPr/>
          </p:nvSpPr>
          <p:spPr>
            <a:xfrm>
              <a:off x="799860" y="1847688"/>
              <a:ext cx="1977127" cy="233904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ar-EG" sz="941" b="1" dirty="0" smtClean="0">
                  <a:solidFill>
                    <a:schemeClr val="bg1"/>
                  </a:solidFill>
                  <a:latin typeface="Mothanna" panose="02000503000000000000" pitchFamily="2" charset="-78"/>
                  <a:ea typeface="Open Sans" panose="020B0606030504020204" pitchFamily="34" charset="0"/>
                  <a:cs typeface="Mothanna" panose="02000503000000000000" pitchFamily="2" charset="-78"/>
                </a:rPr>
                <a:t>الدوحة - قطر</a:t>
              </a:r>
              <a:endParaRPr lang="fr-FR" sz="898" b="1" dirty="0">
                <a:solidFill>
                  <a:schemeClr val="bg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CFE1A68E-4885-45C6-AD66-C865D668E886}"/>
              </a:ext>
            </a:extLst>
          </p:cNvPr>
          <p:cNvSpPr/>
          <p:nvPr/>
        </p:nvSpPr>
        <p:spPr>
          <a:xfrm>
            <a:off x="1224568" y="3107173"/>
            <a:ext cx="2914394" cy="209507"/>
          </a:xfrm>
          <a:prstGeom prst="roundRect">
            <a:avLst/>
          </a:prstGeom>
          <a:solidFill>
            <a:srgbClr val="BF35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07000"/>
              </a:lnSpc>
              <a:spcAft>
                <a:spcPts val="684"/>
              </a:spcAft>
              <a:buSzPct val="150000"/>
            </a:pPr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خبـرات العمـل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46BA2BA3-3A20-48E2-AE94-D9D62FF72A37}"/>
              </a:ext>
            </a:extLst>
          </p:cNvPr>
          <p:cNvSpPr/>
          <p:nvPr/>
        </p:nvSpPr>
        <p:spPr>
          <a:xfrm>
            <a:off x="1224568" y="6707258"/>
            <a:ext cx="2914394" cy="209507"/>
          </a:xfrm>
          <a:prstGeom prst="roundRect">
            <a:avLst/>
          </a:prstGeom>
          <a:solidFill>
            <a:srgbClr val="BF35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المؤهلات التعليمية</a:t>
            </a:r>
            <a:endParaRPr lang="fr-FR" sz="1711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282838A2-C8F7-48EC-AAD9-0BDF35CF634C}"/>
              </a:ext>
            </a:extLst>
          </p:cNvPr>
          <p:cNvSpPr/>
          <p:nvPr/>
        </p:nvSpPr>
        <p:spPr>
          <a:xfrm>
            <a:off x="4463404" y="4347261"/>
            <a:ext cx="2124321" cy="209507"/>
          </a:xfrm>
          <a:prstGeom prst="roundRect">
            <a:avLst/>
          </a:prstGeom>
          <a:solidFill>
            <a:srgbClr val="BF35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المهارات الشخصية</a:t>
            </a:r>
            <a:r>
              <a:rPr lang="fr-FR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 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926225B1-92EE-4A0C-AC6B-949FFF2515BB}"/>
              </a:ext>
            </a:extLst>
          </p:cNvPr>
          <p:cNvSpPr/>
          <p:nvPr/>
        </p:nvSpPr>
        <p:spPr>
          <a:xfrm>
            <a:off x="4463404" y="6552747"/>
            <a:ext cx="2124837" cy="209507"/>
          </a:xfrm>
          <a:prstGeom prst="roundRect">
            <a:avLst/>
          </a:prstGeom>
          <a:solidFill>
            <a:srgbClr val="BF35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اللغـات</a:t>
            </a:r>
            <a:endParaRPr lang="fr-FR" sz="136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="" xmlns:a16="http://schemas.microsoft.com/office/drawing/2014/main" id="{D05CE0DC-1740-4CB7-A7C6-B0E73659B557}"/>
              </a:ext>
            </a:extLst>
          </p:cNvPr>
          <p:cNvSpPr/>
          <p:nvPr/>
        </p:nvSpPr>
        <p:spPr>
          <a:xfrm>
            <a:off x="4463404" y="7569400"/>
            <a:ext cx="2124320" cy="209507"/>
          </a:xfrm>
          <a:prstGeom prst="roundRect">
            <a:avLst/>
          </a:prstGeom>
          <a:solidFill>
            <a:srgbClr val="BF35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854" algn="r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الإهتمامـات والهوايـات</a:t>
            </a:r>
            <a:endParaRPr lang="fr-FR" sz="136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graphicFrame>
        <p:nvGraphicFramePr>
          <p:cNvPr id="123" name="Table 122">
            <a:extLst>
              <a:ext uri="{FF2B5EF4-FFF2-40B4-BE49-F238E27FC236}">
                <a16:creationId xmlns="" xmlns:a16="http://schemas.microsoft.com/office/drawing/2014/main" id="{4ABB13AA-1BD1-4E3F-A249-F12416CFB988}"/>
              </a:ext>
            </a:extLst>
          </p:cNvPr>
          <p:cNvGraphicFramePr>
            <a:graphicFrameLocks noGrp="1"/>
          </p:cNvGraphicFramePr>
          <p:nvPr/>
        </p:nvGraphicFramePr>
        <p:xfrm>
          <a:off x="4655806" y="7813234"/>
          <a:ext cx="1931918" cy="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918">
                  <a:extLst>
                    <a:ext uri="{9D8B030D-6E8A-4147-A177-3AD203B41FA5}">
                      <a16:colId xmlns="" xmlns:a16="http://schemas.microsoft.com/office/drawing/2014/main" val="1372251140"/>
                    </a:ext>
                  </a:extLst>
                </a:gridCol>
              </a:tblGrid>
              <a:tr h="666791">
                <a:tc>
                  <a:txBody>
                    <a:bodyPr/>
                    <a:lstStyle/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القراءة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الرياضـة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السفــر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الأنترنـت</a:t>
                      </a:r>
                      <a:endParaRPr lang="fr-FR" sz="941" b="1" kern="1200" dirty="0">
                        <a:solidFill>
                          <a:schemeClr val="tx1"/>
                        </a:solidFill>
                        <a:latin typeface="Mothanna" panose="02000503000000000000" pitchFamily="2" charset="-78"/>
                        <a:ea typeface="+mn-ea"/>
                        <a:cs typeface="Mothanna" panose="02000503000000000000" pitchFamily="2" charset="-78"/>
                      </a:endParaRPr>
                    </a:p>
                  </a:txBody>
                  <a:tcPr marL="78226" marR="78226" marT="39113" marB="391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35898544"/>
                  </a:ext>
                </a:extLst>
              </a:tr>
            </a:tbl>
          </a:graphicData>
        </a:graphic>
      </p:graphicFrame>
      <p:sp>
        <p:nvSpPr>
          <p:cNvPr id="129" name="Text Box 5">
            <a:extLst>
              <a:ext uri="{FF2B5EF4-FFF2-40B4-BE49-F238E27FC236}">
                <a16:creationId xmlns="" xmlns:a16="http://schemas.microsoft.com/office/drawing/2014/main" id="{904B5ECA-A43F-424A-AAC2-53C3DAFBB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861" y="3099932"/>
            <a:ext cx="1975906" cy="105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8226" tIns="39113" rIns="78226" bIns="39113" numCol="1" anchor="t" anchorCtr="0" compatLnSpc="1">
            <a:prstTxWarp prst="textNoShape">
              <a:avLst/>
            </a:prstTxWarp>
          </a:bodyPr>
          <a:lstStyle/>
          <a:p>
            <a:pPr algn="just" rtl="1"/>
            <a:r>
              <a:rPr lang="ar-MA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مهتم</a:t>
            </a:r>
            <a:r>
              <a:rPr lang="ar-EG" sz="1027" smtClean="0">
                <a:latin typeface="Mothanna" panose="02000503000000000000" pitchFamily="2" charset="-78"/>
                <a:cs typeface="Mothanna" panose="02000503000000000000" pitchFamily="2" charset="-78"/>
              </a:rPr>
              <a:t>ة</a:t>
            </a:r>
            <a:r>
              <a:rPr lang="ar-MA" sz="1027" smtClean="0">
                <a:latin typeface="Mothanna" panose="02000503000000000000" pitchFamily="2" charset="-78"/>
                <a:cs typeface="Mothanna" panose="02000503000000000000" pitchFamily="2" charset="-78"/>
              </a:rPr>
              <a:t> </a:t>
            </a:r>
            <a:r>
              <a:rPr lang="ar-MA" sz="1027" dirty="0">
                <a:latin typeface="Mothanna" panose="02000503000000000000" pitchFamily="2" charset="-78"/>
                <a:cs typeface="Mothanna" panose="02000503000000000000" pitchFamily="2" charset="-78"/>
              </a:rPr>
              <a:t>بمجال الجرافيك وتصميم واجهات المواقع وكذلك التصوير, وفي تطور مستمر بفضل الله. قررت إنشاء هذا الموقع ليكون موقع لمساعدة كل من لم يمكن بإنشاء سيرة ذاتية بمفرده. </a:t>
            </a:r>
            <a:endParaRPr lang="fr-FR" sz="1027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="" xmlns:a16="http://schemas.microsoft.com/office/drawing/2014/main" id="{CDF04AD7-4FCB-4488-BB47-FD639C7AD036}"/>
              </a:ext>
            </a:extLst>
          </p:cNvPr>
          <p:cNvSpPr/>
          <p:nvPr/>
        </p:nvSpPr>
        <p:spPr>
          <a:xfrm>
            <a:off x="1971803" y="2526865"/>
            <a:ext cx="2914394" cy="275203"/>
          </a:xfrm>
          <a:prstGeom prst="roundRect">
            <a:avLst/>
          </a:prstGeom>
          <a:solidFill>
            <a:srgbClr val="BF3533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rgbClr val="FFFFFF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مصـمم جرافيـــك</a:t>
            </a:r>
            <a:endParaRPr lang="fr-FR" sz="1198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44F77437-4C8D-4201-9231-78F6558708AF}"/>
              </a:ext>
            </a:extLst>
          </p:cNvPr>
          <p:cNvCxnSpPr>
            <a:cxnSpLocks/>
          </p:cNvCxnSpPr>
          <p:nvPr/>
        </p:nvCxnSpPr>
        <p:spPr>
          <a:xfrm>
            <a:off x="4391397" y="3035565"/>
            <a:ext cx="0" cy="6870435"/>
          </a:xfrm>
          <a:prstGeom prst="line">
            <a:avLst/>
          </a:prstGeom>
          <a:ln w="22225">
            <a:solidFill>
              <a:srgbClr val="4349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6E5E9944-0FA8-40C1-958D-71AC034B2739}"/>
              </a:ext>
            </a:extLst>
          </p:cNvPr>
          <p:cNvSpPr/>
          <p:nvPr/>
        </p:nvSpPr>
        <p:spPr>
          <a:xfrm>
            <a:off x="353255" y="225797"/>
            <a:ext cx="3705172" cy="464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80000"/>
              </a:lnSpc>
            </a:pPr>
            <a:r>
              <a:rPr lang="ar-EG" sz="4400" b="1" dirty="0" smtClean="0">
                <a:solidFill>
                  <a:srgbClr val="BF3533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عائشة </a:t>
            </a:r>
            <a:r>
              <a:rPr lang="ar-EG" sz="4400" b="1" dirty="0" smtClean="0">
                <a:solidFill>
                  <a:schemeClr val="bg1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سليم</a:t>
            </a:r>
            <a:endParaRPr lang="fr-FR" sz="4400" dirty="0">
              <a:solidFill>
                <a:schemeClr val="bg1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4" name="Subtitle 2">
            <a:extLst>
              <a:ext uri="{FF2B5EF4-FFF2-40B4-BE49-F238E27FC236}">
                <a16:creationId xmlns="" xmlns:a16="http://schemas.microsoft.com/office/drawing/2014/main" id="{C0F1567A-5BD0-4ABD-9B90-24016F76EA9B}"/>
              </a:ext>
            </a:extLst>
          </p:cNvPr>
          <p:cNvSpPr/>
          <p:nvPr/>
        </p:nvSpPr>
        <p:spPr>
          <a:xfrm>
            <a:off x="335626" y="7003003"/>
            <a:ext cx="3803336" cy="232005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2014-2017:</a:t>
            </a:r>
            <a:r>
              <a:rPr lang="ar-MA" sz="941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كلية العلوم القانونية والاقتصادية والاجتماعية </a:t>
            </a:r>
            <a:r>
              <a:rPr lang="ar-MA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– </a:t>
            </a:r>
            <a:r>
              <a:rPr lang="ar-EG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جامعة قطر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  </a:t>
            </a:r>
          </a:p>
          <a:p>
            <a:pPr marL="154824" algn="r" rtl="1" fontAlgn="base">
              <a:buFont typeface="Wingdings" panose="05000000000000000000" pitchFamily="2" charset="2"/>
              <a:buChar char=""/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إجـازة فـي الإقتصـاد</a:t>
            </a: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2012-2014:</a:t>
            </a:r>
            <a:r>
              <a:rPr lang="ar-MA" sz="941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MA" sz="1198" dirty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المعهـد المتخصـص للعلـوم التطبيقيـة</a:t>
            </a:r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4824" algn="r" rtl="1" fontAlgn="base">
              <a:buFont typeface="Wingdings" panose="05000000000000000000" pitchFamily="2" charset="2"/>
              <a:buChar char=""/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دبلـوم متخصـص في </a:t>
            </a:r>
            <a:r>
              <a:rPr lang="ar-EG" sz="1027" dirty="0" smtClean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التطبيق </a:t>
            </a:r>
            <a:r>
              <a:rPr lang="ar-MA" sz="1027" dirty="0" smtClean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المعلوماتـي</a:t>
            </a:r>
            <a:endParaRPr lang="ar-MA" sz="1198" dirty="0">
              <a:solidFill>
                <a:srgbClr val="808080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369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 </a:t>
            </a: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2011-2012</a:t>
            </a:r>
            <a:r>
              <a:rPr lang="ar-MA" sz="1027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: 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ثانويـة </a:t>
            </a:r>
            <a:r>
              <a:rPr lang="ar-EG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مدرسة الأحنف بن قيس</a:t>
            </a:r>
            <a:endParaRPr lang="fr-FR" sz="1198" dirty="0"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4824" algn="r" rtl="1" fontAlgn="base">
              <a:buFont typeface="Wingdings" panose="05000000000000000000" pitchFamily="2" charset="2"/>
              <a:buChar char=""/>
              <a:tabLst>
                <a:tab pos="228162" algn="l"/>
              </a:tabLst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بكالوريا </a:t>
            </a:r>
            <a:r>
              <a:rPr lang="ar-EG" sz="1027" dirty="0" smtClean="0">
                <a:solidFill>
                  <a:srgbClr val="808080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قسم علمي</a:t>
            </a:r>
            <a:endParaRPr lang="fr-FR" sz="1027" dirty="0">
              <a:solidFill>
                <a:srgbClr val="808080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="" xmlns:a16="http://schemas.microsoft.com/office/drawing/2014/main" id="{F3CDBA44-805B-4803-A4F9-D40CC530D32D}"/>
              </a:ext>
            </a:extLst>
          </p:cNvPr>
          <p:cNvSpPr/>
          <p:nvPr/>
        </p:nvSpPr>
        <p:spPr>
          <a:xfrm>
            <a:off x="303264" y="3345915"/>
            <a:ext cx="3793576" cy="332243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22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algn="r" rtl="1" fontAlgn="base">
              <a:lnSpc>
                <a:spcPct val="115000"/>
              </a:lnSpc>
            </a:pP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22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algn="r" rtl="1" fontAlgn="base">
              <a:lnSpc>
                <a:spcPct val="115000"/>
              </a:lnSpc>
            </a:pP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21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72451C91-E5BF-4900-93C0-38EBAFACC44D}"/>
              </a:ext>
            </a:extLst>
          </p:cNvPr>
          <p:cNvSpPr>
            <a:spLocks/>
          </p:cNvSpPr>
          <p:nvPr/>
        </p:nvSpPr>
        <p:spPr>
          <a:xfrm>
            <a:off x="4463403" y="4554962"/>
            <a:ext cx="2039390" cy="16999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1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3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4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5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6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7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8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13451D55-0257-4C4C-9894-A7A461B2B1E8}"/>
              </a:ext>
            </a:extLst>
          </p:cNvPr>
          <p:cNvSpPr/>
          <p:nvPr/>
        </p:nvSpPr>
        <p:spPr>
          <a:xfrm>
            <a:off x="4506345" y="6798400"/>
            <a:ext cx="2094938" cy="527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العربيـة</a:t>
            </a: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الإنجليزيـة</a:t>
            </a: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الفرنسيـة</a:t>
            </a: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62D3907-A2B9-4358-9122-0DE82E7203A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-7403" r="-4319" b="25520"/>
          <a:stretch/>
        </p:blipFill>
        <p:spPr>
          <a:xfrm>
            <a:off x="4482972" y="198139"/>
            <a:ext cx="1949599" cy="1949599"/>
          </a:xfrm>
          <a:prstGeom prst="ellipse">
            <a:avLst/>
          </a:prstGeom>
          <a:solidFill>
            <a:schemeClr val="bg1"/>
          </a:solidFill>
          <a:ln w="50800">
            <a:solidFill>
              <a:srgbClr val="BF3533"/>
            </a:solidFill>
            <a:prstDash val="lgDashDotDot"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45" y="244780"/>
            <a:ext cx="1926225" cy="18687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6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202</Words>
  <Application>Microsoft Office PowerPoint</Application>
  <PresentationFormat>A4 Paper (210x297 mm)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جميع الحقوق محفوظة لموقع  www.bestfreecv.com</dc:title>
  <dc:creator>YOUSSEF BAHLA</dc:creator>
  <cp:keywords>جميع الحقوق محفوظة لموقع  www.bestfreecv.com</cp:keywords>
  <cp:lastModifiedBy>osama</cp:lastModifiedBy>
  <cp:revision>140</cp:revision>
  <dcterms:created xsi:type="dcterms:W3CDTF">2015-07-03T12:55:42Z</dcterms:created>
  <dcterms:modified xsi:type="dcterms:W3CDTF">2021-12-01T10:05:16Z</dcterms:modified>
  <cp:category>جميع الحقوق محفوظة لموقع  www.bestfreecv.com</cp:category>
</cp:coreProperties>
</file>